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79211" autoAdjust="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C7A98-7BF9-403A-8889-5FC737F1E74A}" type="datetimeFigureOut">
              <a:rPr lang="en-US" smtClean="0"/>
              <a:pPr/>
              <a:t>3/29/2016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25C7A-F910-46C1-8003-FC7EA33DC59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3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92"/>
            <a:ext cx="9144000" cy="6469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rahul.gadpale</dc:creator>
  <cp:lastModifiedBy>sakal</cp:lastModifiedBy>
  <cp:revision>4</cp:revision>
  <dcterms:created xsi:type="dcterms:W3CDTF">2016-03-24T19:14:09Z</dcterms:created>
  <dcterms:modified xsi:type="dcterms:W3CDTF">2016-03-29T03:06:32Z</dcterms:modified>
</cp:coreProperties>
</file>